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4" autoAdjust="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16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04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70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746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246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512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818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174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018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019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309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73FF-321E-4634-8F19-9AE6D60B128D}" type="datetimeFigureOut">
              <a:rPr lang="lv-LV" smtClean="0"/>
              <a:t>07.04.2017.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2D0C-3643-47FE-8666-2E3F73E8C9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49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tb 2016\info daceij\Velopriek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48" y="5503076"/>
            <a:ext cx="1885143" cy="12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5438146"/>
            <a:ext cx="1166837" cy="13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9800" y="5064785"/>
            <a:ext cx="853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ORGANIZĀTORI: </a:t>
            </a:r>
            <a:r>
              <a:rPr lang="lv-LV" sz="2000" dirty="0" smtClean="0"/>
              <a:t>Priekules novada pašvaldība   sadarbībā  ar Priekules </a:t>
            </a:r>
            <a:r>
              <a:rPr lang="lv-LV" sz="2000" dirty="0" err="1" smtClean="0"/>
              <a:t>Veloklubu</a:t>
            </a:r>
            <a:endParaRPr lang="lv-LV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663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Priekules novada atklātais čempionāts MTB velokrosā</a:t>
            </a:r>
          </a:p>
          <a:p>
            <a:pPr algn="ctr"/>
            <a:r>
              <a:rPr lang="lv-LV" sz="2000" b="1" dirty="0" smtClean="0"/>
              <a:t> 2017.- </a:t>
            </a:r>
            <a:r>
              <a:rPr lang="lv-LV" sz="2000" b="1" dirty="0"/>
              <a:t>1</a:t>
            </a:r>
            <a:r>
              <a:rPr lang="lv-LV" sz="2000" b="1" dirty="0" smtClean="0"/>
              <a:t>.posms</a:t>
            </a:r>
          </a:p>
          <a:p>
            <a:pPr algn="ctr"/>
            <a:r>
              <a:rPr lang="lv-LV" sz="3200" b="1" dirty="0" smtClean="0"/>
              <a:t> „Briežrags 2017” </a:t>
            </a:r>
          </a:p>
          <a:p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274432" y="1268760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2017. gada </a:t>
            </a:r>
            <a:r>
              <a:rPr lang="lv-LV" dirty="0"/>
              <a:t>9</a:t>
            </a:r>
            <a:r>
              <a:rPr lang="lv-LV" dirty="0" smtClean="0"/>
              <a:t>. aprīlī Priekules novads, Kalēti, Kalētu </a:t>
            </a:r>
            <a:r>
              <a:rPr lang="lv-LV" dirty="0" err="1" smtClean="0"/>
              <a:t>Priediens</a:t>
            </a:r>
            <a:r>
              <a:rPr lang="lv-LV" dirty="0" smtClean="0"/>
              <a:t>. </a:t>
            </a:r>
          </a:p>
          <a:p>
            <a:r>
              <a:rPr lang="lv-LV" dirty="0" smtClean="0"/>
              <a:t>10:00 - 11:50 -reģistrācija uz vietas un numuru izņemšana sekretariātā</a:t>
            </a:r>
            <a:endParaRPr lang="lv-LV" dirty="0"/>
          </a:p>
          <a:p>
            <a:r>
              <a:rPr lang="lv-LV" sz="2000" b="1" dirty="0" smtClean="0"/>
              <a:t>12:00 -Sacensības sākums</a:t>
            </a:r>
          </a:p>
          <a:p>
            <a:endParaRPr lang="lv-LV" b="1" dirty="0" smtClean="0"/>
          </a:p>
          <a:p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1151112" y="220602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Iepriekš pieteikšanās līdz 8.aprīlim sūtot informāciju uz e-pastu priekules.veloklubs@inbox.lv - dalībnieka vārds, uzvārds; dzimšanas dati (mēnesis, gads); dzīvesvieta (pilsēta, novads); komanda (ja ir). Vai </a:t>
            </a:r>
            <a:r>
              <a:rPr lang="lv-LV" sz="1600" smtClean="0"/>
              <a:t>sacensību </a:t>
            </a:r>
            <a:r>
              <a:rPr lang="lv-LV" sz="1600" smtClean="0"/>
              <a:t>dienā.         </a:t>
            </a:r>
            <a:r>
              <a:rPr lang="lv-LV" sz="1600" b="1" dirty="0" smtClean="0"/>
              <a:t>Dalība sacensībās bezmaksas.</a:t>
            </a:r>
            <a:endParaRPr lang="lv-LV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4432" y="2971905"/>
            <a:ext cx="6840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Vecuma grupas:</a:t>
            </a:r>
          </a:p>
          <a:p>
            <a:r>
              <a:rPr lang="lv-LV" sz="1200" dirty="0"/>
              <a:t>SIEVIETES:</a:t>
            </a:r>
          </a:p>
          <a:p>
            <a:r>
              <a:rPr lang="lv-LV" sz="1200" dirty="0"/>
              <a:t>S 10 meitenes, </a:t>
            </a:r>
            <a:r>
              <a:rPr lang="lv-LV" sz="1200" dirty="0" smtClean="0"/>
              <a:t>2007. </a:t>
            </a:r>
            <a:r>
              <a:rPr lang="lv-LV" sz="1200" dirty="0"/>
              <a:t>dzimšanas gads un jaunākas (1 aplis)</a:t>
            </a:r>
          </a:p>
          <a:p>
            <a:r>
              <a:rPr lang="lv-LV" sz="1200" dirty="0"/>
              <a:t>S 12 meitenes, </a:t>
            </a:r>
            <a:r>
              <a:rPr lang="lv-LV" sz="1200" dirty="0" smtClean="0"/>
              <a:t>2005.- 2006. </a:t>
            </a:r>
            <a:r>
              <a:rPr lang="lv-LV" sz="1200" dirty="0"/>
              <a:t>dzimšanas gads   (1 aplis)                                 </a:t>
            </a:r>
          </a:p>
          <a:p>
            <a:r>
              <a:rPr lang="lv-LV" sz="1200" dirty="0"/>
              <a:t>S 14 jaunietes, </a:t>
            </a:r>
            <a:r>
              <a:rPr lang="lv-LV" sz="1200" dirty="0" smtClean="0"/>
              <a:t>2003. </a:t>
            </a:r>
            <a:r>
              <a:rPr lang="lv-LV" sz="1200" dirty="0"/>
              <a:t>– </a:t>
            </a:r>
            <a:r>
              <a:rPr lang="lv-LV" sz="1200" dirty="0" smtClean="0"/>
              <a:t>2004.dzimšanas </a:t>
            </a:r>
            <a:r>
              <a:rPr lang="lv-LV" sz="1200" dirty="0"/>
              <a:t>gads  (2 apļi)                              </a:t>
            </a:r>
          </a:p>
          <a:p>
            <a:r>
              <a:rPr lang="lv-LV" sz="1200" dirty="0"/>
              <a:t>S 17 juniores, </a:t>
            </a:r>
            <a:r>
              <a:rPr lang="lv-LV" sz="1200" dirty="0" smtClean="0"/>
              <a:t>2002. </a:t>
            </a:r>
            <a:r>
              <a:rPr lang="lv-LV" sz="1200" dirty="0"/>
              <a:t>– </a:t>
            </a:r>
            <a:r>
              <a:rPr lang="lv-LV" sz="1200" dirty="0" smtClean="0"/>
              <a:t>2000.dzimšanas </a:t>
            </a:r>
            <a:r>
              <a:rPr lang="lv-LV" sz="1200" dirty="0"/>
              <a:t>gads   (2apļi)   </a:t>
            </a:r>
          </a:p>
          <a:p>
            <a:r>
              <a:rPr lang="lv-LV" sz="1200" dirty="0"/>
              <a:t>S Sievietes, </a:t>
            </a:r>
            <a:r>
              <a:rPr lang="lv-LV" sz="1200" dirty="0" smtClean="0"/>
              <a:t>1999. </a:t>
            </a:r>
            <a:r>
              <a:rPr lang="lv-LV" sz="1200" dirty="0"/>
              <a:t>– </a:t>
            </a:r>
            <a:r>
              <a:rPr lang="lv-LV" sz="1200" dirty="0" smtClean="0"/>
              <a:t>1978. </a:t>
            </a:r>
            <a:r>
              <a:rPr lang="lv-LV" sz="1200" dirty="0"/>
              <a:t>dzimšanas gads     </a:t>
            </a:r>
            <a:r>
              <a:rPr lang="lv-LV" sz="1200" dirty="0" smtClean="0"/>
              <a:t>(3apļi</a:t>
            </a:r>
            <a:r>
              <a:rPr lang="lv-LV" sz="1200" dirty="0"/>
              <a:t>)</a:t>
            </a:r>
          </a:p>
          <a:p>
            <a:r>
              <a:rPr lang="lv-LV" sz="1200" dirty="0"/>
              <a:t>SS Sievietes labākajos gados – </a:t>
            </a:r>
            <a:r>
              <a:rPr lang="lv-LV" sz="1200" dirty="0" smtClean="0"/>
              <a:t>1977. </a:t>
            </a:r>
            <a:r>
              <a:rPr lang="lv-LV" sz="1200" dirty="0"/>
              <a:t>dzimšanas gads un vecākas </a:t>
            </a:r>
            <a:r>
              <a:rPr lang="lv-LV" sz="1200" dirty="0" smtClean="0"/>
              <a:t>(3apļi</a:t>
            </a:r>
            <a:r>
              <a:rPr lang="lv-LV" sz="1200" dirty="0"/>
              <a:t>)</a:t>
            </a:r>
          </a:p>
          <a:p>
            <a:r>
              <a:rPr lang="lv-LV" sz="1200" dirty="0"/>
              <a:t>KOPĒJĀ-DISTANCE:</a:t>
            </a:r>
          </a:p>
          <a:p>
            <a:r>
              <a:rPr lang="lv-LV" sz="1200" dirty="0"/>
              <a:t>Atvērtā klase – jebkurš </a:t>
            </a:r>
            <a:r>
              <a:rPr lang="lv-LV" sz="1200" dirty="0" err="1"/>
              <a:t>veloaktīvists</a:t>
            </a:r>
            <a:r>
              <a:rPr lang="lv-LV" sz="1200" dirty="0"/>
              <a:t>, (vecāki ar bērniem bez vecuma ierobežojuma u.c.)   (1aplis)</a:t>
            </a:r>
          </a:p>
          <a:p>
            <a:endParaRPr lang="lv-LV" sz="1200" dirty="0"/>
          </a:p>
          <a:p>
            <a:endParaRPr lang="lv-LV" sz="1200" dirty="0"/>
          </a:p>
          <a:p>
            <a:endParaRPr lang="lv-LV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43668" y="3035861"/>
            <a:ext cx="354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VĪRIEŠI:</a:t>
            </a:r>
          </a:p>
          <a:p>
            <a:r>
              <a:rPr lang="lv-LV" sz="1200" dirty="0"/>
              <a:t>V 10 </a:t>
            </a:r>
            <a:r>
              <a:rPr lang="lv-LV" sz="1200" dirty="0" smtClean="0"/>
              <a:t>zēni</a:t>
            </a:r>
            <a:r>
              <a:rPr lang="lv-LV" sz="1200" dirty="0"/>
              <a:t>, </a:t>
            </a:r>
            <a:r>
              <a:rPr lang="lv-LV" sz="1200" dirty="0" smtClean="0"/>
              <a:t>2007. </a:t>
            </a:r>
            <a:r>
              <a:rPr lang="lv-LV" sz="1200" dirty="0"/>
              <a:t>dzimšanas gads un jaunāki (1aplis)</a:t>
            </a:r>
          </a:p>
          <a:p>
            <a:r>
              <a:rPr lang="lv-LV" sz="1200" dirty="0"/>
              <a:t>V 12 zēni, </a:t>
            </a:r>
            <a:r>
              <a:rPr lang="lv-LV" sz="1200" dirty="0" smtClean="0"/>
              <a:t>2005. </a:t>
            </a:r>
            <a:r>
              <a:rPr lang="lv-LV" sz="1200" dirty="0"/>
              <a:t>– </a:t>
            </a:r>
            <a:r>
              <a:rPr lang="lv-LV" sz="1200" dirty="0" smtClean="0"/>
              <a:t>2006.dzimšanas </a:t>
            </a:r>
            <a:r>
              <a:rPr lang="lv-LV" sz="1200" dirty="0"/>
              <a:t>gads  (1aplis)</a:t>
            </a:r>
          </a:p>
          <a:p>
            <a:r>
              <a:rPr lang="lv-LV" sz="1200" dirty="0"/>
              <a:t>V14 jaunieši, </a:t>
            </a:r>
            <a:r>
              <a:rPr lang="lv-LV" sz="1200" dirty="0" smtClean="0"/>
              <a:t>2003. </a:t>
            </a:r>
            <a:r>
              <a:rPr lang="lv-LV" sz="1200" dirty="0"/>
              <a:t>– </a:t>
            </a:r>
            <a:r>
              <a:rPr lang="lv-LV" sz="1200" dirty="0" smtClean="0"/>
              <a:t>2004.dzimšanas </a:t>
            </a:r>
            <a:r>
              <a:rPr lang="lv-LV" sz="1200" dirty="0"/>
              <a:t>gads (2apļi)</a:t>
            </a:r>
          </a:p>
          <a:p>
            <a:r>
              <a:rPr lang="lv-LV" sz="1200" dirty="0"/>
              <a:t>V17 juniori, </a:t>
            </a:r>
            <a:r>
              <a:rPr lang="lv-LV" sz="1200" dirty="0" smtClean="0"/>
              <a:t>2002. </a:t>
            </a:r>
            <a:r>
              <a:rPr lang="lv-LV" sz="1200" dirty="0"/>
              <a:t>– </a:t>
            </a:r>
            <a:r>
              <a:rPr lang="lv-LV" sz="1200" dirty="0" smtClean="0"/>
              <a:t>2000.dzimšanas </a:t>
            </a:r>
            <a:r>
              <a:rPr lang="lv-LV" sz="1200" dirty="0"/>
              <a:t>gads  (2apļi)</a:t>
            </a:r>
          </a:p>
          <a:p>
            <a:r>
              <a:rPr lang="lv-LV" sz="1200" dirty="0"/>
              <a:t>V   Vīrieši, </a:t>
            </a:r>
            <a:r>
              <a:rPr lang="lv-LV" sz="1200" dirty="0" smtClean="0"/>
              <a:t>1999. </a:t>
            </a:r>
            <a:r>
              <a:rPr lang="lv-LV" sz="1200" dirty="0"/>
              <a:t>– </a:t>
            </a:r>
            <a:r>
              <a:rPr lang="lv-LV" sz="1200" dirty="0" smtClean="0"/>
              <a:t>1978. </a:t>
            </a:r>
            <a:r>
              <a:rPr lang="lv-LV" sz="1200" dirty="0"/>
              <a:t>dzimšanas gads  </a:t>
            </a:r>
            <a:r>
              <a:rPr lang="lv-LV" sz="1200" dirty="0" smtClean="0"/>
              <a:t>(5apļi</a:t>
            </a:r>
            <a:r>
              <a:rPr lang="lv-LV" sz="1200" dirty="0"/>
              <a:t>)</a:t>
            </a:r>
          </a:p>
          <a:p>
            <a:r>
              <a:rPr lang="lv-LV" sz="1200" dirty="0"/>
              <a:t>VS Vīrieši labākajos gados – </a:t>
            </a:r>
            <a:r>
              <a:rPr lang="lv-LV" sz="1200" dirty="0" smtClean="0"/>
              <a:t>1977. </a:t>
            </a:r>
            <a:r>
              <a:rPr lang="lv-LV" sz="1200" dirty="0"/>
              <a:t>dzimšanas gads un vecāki </a:t>
            </a:r>
            <a:r>
              <a:rPr lang="lv-LV" sz="1200" dirty="0" smtClean="0"/>
              <a:t>(5apļi</a:t>
            </a:r>
            <a:r>
              <a:rPr lang="lv-LV" sz="1200" dirty="0"/>
              <a:t>)</a:t>
            </a:r>
          </a:p>
        </p:txBody>
      </p:sp>
      <p:pic>
        <p:nvPicPr>
          <p:cNvPr id="3" name="Picture 2" descr="C:\Users\user\Desktop\velo kross 2017\priediens 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12" y="116632"/>
            <a:ext cx="2156784" cy="16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80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275</Words>
  <Application>Microsoft Office PowerPoint</Application>
  <PresentationFormat>Slaidrāde ekrānā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tēma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user</dc:creator>
  <cp:lastModifiedBy>Armis</cp:lastModifiedBy>
  <cp:revision>19</cp:revision>
  <dcterms:created xsi:type="dcterms:W3CDTF">2016-05-16T15:46:04Z</dcterms:created>
  <dcterms:modified xsi:type="dcterms:W3CDTF">2017-04-07T20:20:25Z</dcterms:modified>
</cp:coreProperties>
</file>